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5" r:id="rId7"/>
    <p:sldId id="264" r:id="rId8"/>
    <p:sldId id="261" r:id="rId9"/>
    <p:sldId id="260" r:id="rId10"/>
    <p:sldId id="259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1996A18-B63C-4FDD-A1D7-FD1D2031029C}" type="datetimeFigureOut">
              <a:rPr lang="cs-CZ" smtClean="0"/>
              <a:t>12.9.2017</a:t>
            </a:fld>
            <a:endParaRPr lang="cs-CZ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FE7542-2FD6-4B76-9871-386D013D3766}" type="slidenum">
              <a:rPr lang="cs-CZ" smtClean="0"/>
              <a:t>‹#›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6A18-B63C-4FDD-A1D7-FD1D2031029C}" type="datetimeFigureOut">
              <a:rPr lang="cs-CZ" smtClean="0"/>
              <a:t>12.9.2017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7542-2FD6-4B76-9871-386D013D376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6A18-B63C-4FDD-A1D7-FD1D2031029C}" type="datetimeFigureOut">
              <a:rPr lang="cs-CZ" smtClean="0"/>
              <a:t>12.9.2017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7542-2FD6-4B76-9871-386D013D3766}" type="slidenum">
              <a:rPr lang="cs-CZ" smtClean="0"/>
              <a:t>‹#›</a:t>
            </a:fld>
            <a:endParaRPr lang="cs-CZ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996A18-B63C-4FDD-A1D7-FD1D2031029C}" type="datetimeFigureOut">
              <a:rPr lang="cs-CZ" smtClean="0"/>
              <a:t>12.9.2017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FE7542-2FD6-4B76-9871-386D013D3766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6A18-B63C-4FDD-A1D7-FD1D2031029C}" type="datetimeFigureOut">
              <a:rPr lang="cs-CZ" smtClean="0"/>
              <a:t>12.9.2017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FE7542-2FD6-4B76-9871-386D013D3766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1996A18-B63C-4FDD-A1D7-FD1D2031029C}" type="datetimeFigureOut">
              <a:rPr lang="cs-CZ" smtClean="0"/>
              <a:t>12.9.2017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FE7542-2FD6-4B76-9871-386D013D3766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1996A18-B63C-4FDD-A1D7-FD1D2031029C}" type="datetimeFigureOut">
              <a:rPr lang="cs-CZ" smtClean="0"/>
              <a:t>12.9.2017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FE7542-2FD6-4B76-9871-386D013D3766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6A18-B63C-4FDD-A1D7-FD1D2031029C}" type="datetimeFigureOut">
              <a:rPr lang="cs-CZ" smtClean="0"/>
              <a:t>12.9.2017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FE7542-2FD6-4B76-9871-386D013D3766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6A18-B63C-4FDD-A1D7-FD1D2031029C}" type="datetimeFigureOut">
              <a:rPr lang="cs-CZ" smtClean="0"/>
              <a:t>12.9.2017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FE7542-2FD6-4B76-9871-386D013D376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1996A18-B63C-4FDD-A1D7-FD1D2031029C}" type="datetimeFigureOut">
              <a:rPr lang="cs-CZ" smtClean="0"/>
              <a:t>12.9.2017</a:t>
            </a:fld>
            <a:endParaRPr lang="cs-CZ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FE7542-2FD6-4B76-9871-386D013D3766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71996A18-B63C-4FDD-A1D7-FD1D2031029C}" type="datetimeFigureOut">
              <a:rPr lang="cs-CZ" smtClean="0"/>
              <a:t>12.9.2017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E9FE7542-2FD6-4B76-9871-386D013D3766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71996A18-B63C-4FDD-A1D7-FD1D2031029C}" type="datetimeFigureOut">
              <a:rPr lang="cs-CZ" smtClean="0"/>
              <a:t>12.9.2017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E9FE7542-2FD6-4B76-9871-386D013D3766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Fashi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ootwear" TargetMode="External"/><Relationship Id="rId2" Type="http://schemas.openxmlformats.org/officeDocument/2006/relationships/hyperlink" Target="http://en.wikipedia.org/wiki/Cloth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Body_piercing" TargetMode="External"/><Relationship Id="rId5" Type="http://schemas.openxmlformats.org/officeDocument/2006/relationships/hyperlink" Target="http://en.wikipedia.org/wiki/Makeup" TargetMode="External"/><Relationship Id="rId4" Type="http://schemas.openxmlformats.org/officeDocument/2006/relationships/hyperlink" Target="http://en.wikipedia.org/wiki/Fashion_accessor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SF8DGfmS0g" TargetMode="External"/><Relationship Id="rId2" Type="http://schemas.openxmlformats.org/officeDocument/2006/relationships/hyperlink" Target="https://www.youtube.com/watch?v=piX6colJrX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se.com/style/18315/If-You-Think-You-ve-Seen-The-Worst-Fashion-Fails-Feast-Your-Eyes-On-These-16-Atrocities-ab911-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CLOTHING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FASHION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6394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http://en.wikipedia.org/wiki/Fashion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references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45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cs-CZ" b="1" dirty="0" smtClean="0"/>
          </a:p>
          <a:p>
            <a:r>
              <a:rPr lang="en-US" sz="2800" b="1" dirty="0" smtClean="0"/>
              <a:t>Fashion</a:t>
            </a:r>
            <a:r>
              <a:rPr lang="en-US" sz="2800" dirty="0"/>
              <a:t> is a general term for a </a:t>
            </a:r>
            <a:r>
              <a:rPr lang="en-US" sz="2800" dirty="0">
                <a:solidFill>
                  <a:srgbClr val="FF0000"/>
                </a:solidFill>
              </a:rPr>
              <a:t>popular style or practice</a:t>
            </a:r>
            <a:r>
              <a:rPr lang="en-US" sz="2800" dirty="0"/>
              <a:t>, especially in </a:t>
            </a:r>
            <a:r>
              <a:rPr lang="en-US" sz="2800" dirty="0">
                <a:hlinkClick r:id="rId2" tooltip="Clothing"/>
              </a:rPr>
              <a:t>clothing</a:t>
            </a:r>
            <a:r>
              <a:rPr lang="en-US" sz="2800" dirty="0"/>
              <a:t>, </a:t>
            </a:r>
            <a:r>
              <a:rPr lang="en-US" sz="2800" dirty="0">
                <a:hlinkClick r:id="rId3" tooltip="Footwear"/>
              </a:rPr>
              <a:t>footwear</a:t>
            </a:r>
            <a:r>
              <a:rPr lang="en-US" sz="2800" dirty="0" smtClean="0"/>
              <a:t>,</a:t>
            </a:r>
            <a:r>
              <a:rPr lang="cs-CZ" sz="2800" dirty="0" smtClean="0"/>
              <a:t> </a:t>
            </a:r>
            <a:r>
              <a:rPr lang="en-US" sz="2800" dirty="0" smtClean="0">
                <a:hlinkClick r:id="rId4" tooltip="Fashion accessory"/>
              </a:rPr>
              <a:t>accessories</a:t>
            </a:r>
            <a:r>
              <a:rPr lang="en-US" sz="2800" dirty="0"/>
              <a:t>, </a:t>
            </a:r>
            <a:r>
              <a:rPr lang="en-US" sz="2800" dirty="0">
                <a:hlinkClick r:id="rId5" tooltip="Makeup"/>
              </a:rPr>
              <a:t>makeup</a:t>
            </a:r>
            <a:r>
              <a:rPr lang="en-US" sz="2800" dirty="0"/>
              <a:t>, </a:t>
            </a:r>
            <a:r>
              <a:rPr lang="en-US" sz="2800" dirty="0">
                <a:hlinkClick r:id="rId6" tooltip="Body piercing"/>
              </a:rPr>
              <a:t>body piercing</a:t>
            </a:r>
            <a:r>
              <a:rPr lang="en-US" sz="2800" dirty="0"/>
              <a:t>, or furniture. </a:t>
            </a:r>
            <a:endParaRPr lang="cs-CZ" sz="2800" dirty="0" smtClean="0"/>
          </a:p>
          <a:p>
            <a:endParaRPr lang="cs-CZ" sz="2800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2600" u="sng" dirty="0" err="1" smtClean="0"/>
              <a:t>Areas</a:t>
            </a:r>
            <a:r>
              <a:rPr lang="cs-CZ" sz="2600" u="sng" dirty="0" smtClean="0"/>
              <a:t> </a:t>
            </a:r>
            <a:r>
              <a:rPr lang="cs-CZ" sz="2600" u="sng" dirty="0" err="1" smtClean="0"/>
              <a:t>influenced</a:t>
            </a:r>
            <a:r>
              <a:rPr lang="cs-CZ" sz="2600" u="sng" dirty="0" smtClean="0"/>
              <a:t> by </a:t>
            </a:r>
            <a:r>
              <a:rPr lang="cs-CZ" sz="2600" u="sng" dirty="0" err="1" smtClean="0"/>
              <a:t>fashion</a:t>
            </a:r>
            <a:r>
              <a:rPr lang="cs-CZ" sz="2600" u="sng" dirty="0" smtClean="0"/>
              <a:t> – </a:t>
            </a:r>
            <a:r>
              <a:rPr lang="cs-CZ" sz="2600" u="sng" dirty="0" err="1" smtClean="0"/>
              <a:t>how</a:t>
            </a:r>
            <a:r>
              <a:rPr lang="cs-CZ" sz="2600" u="sng" dirty="0" smtClean="0"/>
              <a:t>?</a:t>
            </a:r>
          </a:p>
          <a:p>
            <a:r>
              <a:rPr lang="cs-CZ" sz="2600" dirty="0" err="1" smtClean="0"/>
              <a:t>Clothing</a:t>
            </a:r>
            <a:r>
              <a:rPr lang="cs-CZ" sz="2600" dirty="0" smtClean="0"/>
              <a:t>, </a:t>
            </a:r>
            <a:r>
              <a:rPr lang="cs-CZ" sz="2600" dirty="0" err="1" smtClean="0"/>
              <a:t>hairstyles</a:t>
            </a:r>
            <a:r>
              <a:rPr lang="cs-CZ" sz="2600" dirty="0" smtClean="0"/>
              <a:t>, music, </a:t>
            </a:r>
            <a:r>
              <a:rPr lang="cs-CZ" sz="2600" dirty="0" err="1" smtClean="0"/>
              <a:t>language</a:t>
            </a:r>
            <a:r>
              <a:rPr lang="cs-CZ" sz="2600" dirty="0" smtClean="0"/>
              <a:t>, </a:t>
            </a:r>
            <a:r>
              <a:rPr lang="cs-CZ" sz="2600" dirty="0" err="1" smtClean="0"/>
              <a:t>home</a:t>
            </a:r>
            <a:r>
              <a:rPr lang="cs-CZ" sz="2600" dirty="0" smtClean="0"/>
              <a:t> </a:t>
            </a:r>
            <a:r>
              <a:rPr lang="cs-CZ" sz="2600" dirty="0" err="1" smtClean="0"/>
              <a:t>furnishings</a:t>
            </a:r>
            <a:r>
              <a:rPr lang="cs-CZ" sz="2600" dirty="0" smtClean="0"/>
              <a:t>, </a:t>
            </a:r>
            <a:r>
              <a:rPr lang="cs-CZ" sz="2600" dirty="0" err="1" smtClean="0"/>
              <a:t>cars</a:t>
            </a:r>
            <a:r>
              <a:rPr lang="cs-CZ" sz="2600" dirty="0" smtClean="0"/>
              <a:t>, art, </a:t>
            </a:r>
            <a:r>
              <a:rPr lang="cs-CZ" sz="2600" dirty="0" err="1" smtClean="0"/>
              <a:t>education</a:t>
            </a:r>
            <a:endParaRPr lang="cs-CZ" sz="2600" dirty="0" smtClean="0"/>
          </a:p>
          <a:p>
            <a:endParaRPr lang="cs-CZ" sz="2600" dirty="0"/>
          </a:p>
          <a:p>
            <a:r>
              <a:rPr lang="cs-CZ" sz="2600" dirty="0" err="1" smtClean="0"/>
              <a:t>Fashion</a:t>
            </a:r>
            <a:r>
              <a:rPr lang="cs-CZ" sz="2600" dirty="0" smtClean="0"/>
              <a:t>  x  </a:t>
            </a:r>
            <a:r>
              <a:rPr lang="cs-CZ" sz="2600" dirty="0" err="1" smtClean="0"/>
              <a:t>progress</a:t>
            </a:r>
            <a:endParaRPr lang="cs-CZ" sz="2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Fashion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871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Trends</a:t>
            </a:r>
            <a:r>
              <a:rPr lang="cs-CZ" dirty="0" smtClean="0"/>
              <a:t> in </a:t>
            </a:r>
            <a:r>
              <a:rPr lang="cs-CZ" dirty="0" err="1" smtClean="0"/>
              <a:t>fashion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6" y="2204864"/>
            <a:ext cx="2095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92896"/>
            <a:ext cx="20955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60848"/>
            <a:ext cx="24765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0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www.youtube.com/watch?v=piX6colJrXc</a:t>
            </a:r>
            <a:endParaRPr lang="cs-CZ" dirty="0" smtClean="0"/>
          </a:p>
          <a:p>
            <a:r>
              <a:rPr lang="cs-CZ" dirty="0">
                <a:hlinkClick r:id="rId3"/>
              </a:rPr>
              <a:t>https</a:t>
            </a:r>
            <a:r>
              <a:rPr lang="cs-CZ">
                <a:hlinkClick r:id="rId3"/>
              </a:rPr>
              <a:t>://</a:t>
            </a:r>
            <a:r>
              <a:rPr lang="cs-CZ" smtClean="0">
                <a:hlinkClick r:id="rId3"/>
              </a:rPr>
              <a:t>www.youtube.com/watch?v=MSF8DGfmS0g</a:t>
            </a:r>
            <a:endParaRPr lang="cs-CZ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something</a:t>
            </a:r>
            <a:r>
              <a:rPr lang="cs-CZ" dirty="0" smtClean="0"/>
              <a:t> </a:t>
            </a:r>
            <a:r>
              <a:rPr lang="cs-CZ" dirty="0" err="1" smtClean="0"/>
              <a:t>ridiculous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fashion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407961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70938"/>
            <a:ext cx="3386861" cy="298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80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FASHION SHOWS, </a:t>
            </a:r>
            <a:r>
              <a:rPr lang="cs-CZ" dirty="0" err="1" smtClean="0"/>
              <a:t>models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26193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88641"/>
            <a:ext cx="45720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256191" cy="226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7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FASHION FAIL?</a:t>
            </a:r>
          </a:p>
          <a:p>
            <a:endParaRPr lang="cs-CZ" dirty="0" smtClean="0"/>
          </a:p>
          <a:p>
            <a:r>
              <a:rPr lang="cs-CZ" sz="1400" dirty="0" err="1" smtClean="0"/>
              <a:t>Can</a:t>
            </a:r>
            <a:r>
              <a:rPr lang="cs-CZ" sz="1400" dirty="0" smtClean="0"/>
              <a:t> </a:t>
            </a:r>
            <a:r>
              <a:rPr lang="cs-CZ" sz="1400" dirty="0" err="1" smtClean="0"/>
              <a:t>you</a:t>
            </a:r>
            <a:r>
              <a:rPr lang="cs-CZ" sz="1400" dirty="0" smtClean="0"/>
              <a:t> </a:t>
            </a:r>
            <a:r>
              <a:rPr lang="cs-CZ" sz="1400" dirty="0" err="1" smtClean="0"/>
              <a:t>name</a:t>
            </a:r>
            <a:r>
              <a:rPr lang="cs-CZ" sz="1400" dirty="0" smtClean="0"/>
              <a:t> </a:t>
            </a:r>
            <a:r>
              <a:rPr lang="cs-CZ" sz="1400" dirty="0" err="1" smtClean="0"/>
              <a:t>some</a:t>
            </a:r>
            <a:r>
              <a:rPr lang="cs-CZ" sz="1400" dirty="0" smtClean="0"/>
              <a:t> (</a:t>
            </a:r>
            <a:r>
              <a:rPr lang="cs-CZ" sz="1400" dirty="0" err="1" smtClean="0"/>
              <a:t>Czechs</a:t>
            </a:r>
            <a:r>
              <a:rPr lang="cs-CZ" sz="1400" dirty="0" smtClean="0"/>
              <a:t> are </a:t>
            </a:r>
            <a:r>
              <a:rPr lang="cs-CZ" sz="1400" dirty="0" err="1" smtClean="0"/>
              <a:t>famous</a:t>
            </a:r>
            <a:r>
              <a:rPr lang="cs-CZ" sz="1400" dirty="0" smtClean="0"/>
              <a:t> </a:t>
            </a:r>
            <a:r>
              <a:rPr lang="cs-CZ" sz="1400" dirty="0" err="1" smtClean="0"/>
              <a:t>for</a:t>
            </a:r>
            <a:r>
              <a:rPr lang="cs-CZ" sz="1400" dirty="0" smtClean="0"/>
              <a:t>)?</a:t>
            </a:r>
          </a:p>
          <a:p>
            <a:r>
              <a:rPr lang="cs-CZ" sz="1400" dirty="0" smtClean="0"/>
              <a:t>-</a:t>
            </a:r>
            <a:r>
              <a:rPr lang="en-US" sz="1400" dirty="0" smtClean="0"/>
              <a:t>Socks </a:t>
            </a:r>
            <a:r>
              <a:rPr lang="en-US" sz="1400" dirty="0"/>
              <a:t>with sandals, or disgusting feet with </a:t>
            </a:r>
            <a:r>
              <a:rPr lang="en-US" sz="1400" dirty="0" smtClean="0"/>
              <a:t>sandals</a:t>
            </a:r>
            <a:endParaRPr lang="cs-CZ" sz="1400" dirty="0" smtClean="0"/>
          </a:p>
          <a:p>
            <a:r>
              <a:rPr lang="cs-CZ" sz="1400" dirty="0" smtClean="0"/>
              <a:t>-</a:t>
            </a:r>
            <a:r>
              <a:rPr lang="en-US" sz="1400" dirty="0" smtClean="0"/>
              <a:t>Czechs </a:t>
            </a:r>
            <a:r>
              <a:rPr lang="en-US" sz="1400" dirty="0"/>
              <a:t>also don’t know how to dress for the occasion, be it job interview, wedding, opera, a date, or dinner. Czech women often try to be sexy and overdo </a:t>
            </a:r>
            <a:r>
              <a:rPr lang="en-US" sz="1400" dirty="0" smtClean="0"/>
              <a:t>it</a:t>
            </a:r>
            <a:r>
              <a:rPr lang="cs-CZ" sz="1400" dirty="0" smtClean="0"/>
              <a:t>, </a:t>
            </a:r>
            <a:r>
              <a:rPr lang="cs-CZ" sz="1400" dirty="0" err="1" smtClean="0"/>
              <a:t>too</a:t>
            </a:r>
            <a:r>
              <a:rPr lang="cs-CZ" sz="1400" dirty="0" smtClean="0"/>
              <a:t> </a:t>
            </a:r>
            <a:r>
              <a:rPr lang="cs-CZ" sz="1400" dirty="0" err="1" smtClean="0"/>
              <a:t>short</a:t>
            </a:r>
            <a:r>
              <a:rPr lang="cs-CZ" sz="1400" dirty="0" smtClean="0"/>
              <a:t> </a:t>
            </a:r>
            <a:r>
              <a:rPr lang="cs-CZ" sz="1400" dirty="0" err="1" smtClean="0"/>
              <a:t>skirts</a:t>
            </a:r>
            <a:r>
              <a:rPr lang="cs-CZ" sz="1400" dirty="0" smtClean="0"/>
              <a:t> – plenty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them</a:t>
            </a:r>
            <a:r>
              <a:rPr lang="cs-CZ" sz="1400" dirty="0" smtClean="0"/>
              <a:t>, </a:t>
            </a:r>
            <a:r>
              <a:rPr lang="cs-CZ" sz="1400" dirty="0" err="1" smtClean="0"/>
              <a:t>too</a:t>
            </a:r>
            <a:r>
              <a:rPr lang="cs-CZ" sz="1400" dirty="0" smtClean="0"/>
              <a:t> open </a:t>
            </a:r>
            <a:r>
              <a:rPr lang="cs-CZ" sz="1400" dirty="0" err="1" smtClean="0"/>
              <a:t>cleveages</a:t>
            </a:r>
            <a:r>
              <a:rPr lang="cs-CZ" sz="1400" dirty="0" smtClean="0"/>
              <a:t> </a:t>
            </a:r>
            <a:r>
              <a:rPr lang="cs-CZ" sz="1400" dirty="0" err="1" smtClean="0"/>
              <a:t>everywhere</a:t>
            </a:r>
            <a:r>
              <a:rPr lang="cs-CZ" sz="1400" dirty="0" smtClean="0"/>
              <a:t> – no </a:t>
            </a:r>
            <a:r>
              <a:rPr lang="cs-CZ" sz="1400" dirty="0" err="1" smtClean="0"/>
              <a:t>matter</a:t>
            </a:r>
            <a:r>
              <a:rPr lang="cs-CZ" sz="1400" dirty="0" smtClean="0"/>
              <a:t> </a:t>
            </a:r>
            <a:r>
              <a:rPr lang="cs-CZ" sz="1400" dirty="0" err="1" smtClean="0"/>
              <a:t>what</a:t>
            </a:r>
            <a:r>
              <a:rPr lang="cs-CZ" sz="1400" dirty="0" smtClean="0"/>
              <a:t> </a:t>
            </a:r>
            <a:r>
              <a:rPr lang="cs-CZ" sz="1400" dirty="0" err="1" smtClean="0"/>
              <a:t>age</a:t>
            </a:r>
            <a:endParaRPr lang="cs-CZ" sz="1400" dirty="0" smtClean="0"/>
          </a:p>
          <a:p>
            <a:r>
              <a:rPr lang="cs-CZ" sz="1400" dirty="0" smtClean="0"/>
              <a:t>-</a:t>
            </a:r>
            <a:r>
              <a:rPr lang="cs-CZ" sz="1400" dirty="0" err="1" smtClean="0"/>
              <a:t>For</a:t>
            </a:r>
            <a:r>
              <a:rPr lang="cs-CZ" sz="1400" dirty="0" smtClean="0"/>
              <a:t> dancing </a:t>
            </a:r>
            <a:r>
              <a:rPr lang="cs-CZ" sz="1400" dirty="0" err="1" smtClean="0"/>
              <a:t>balls</a:t>
            </a:r>
            <a:r>
              <a:rPr lang="cs-CZ" sz="1400" dirty="0" smtClean="0"/>
              <a:t> – </a:t>
            </a:r>
            <a:r>
              <a:rPr lang="cs-CZ" sz="1400" dirty="0" err="1" smtClean="0"/>
              <a:t>borrowing</a:t>
            </a:r>
            <a:r>
              <a:rPr lang="cs-CZ" sz="1400" dirty="0" smtClean="0"/>
              <a:t> </a:t>
            </a:r>
            <a:r>
              <a:rPr lang="en-US" sz="1400" dirty="0" smtClean="0"/>
              <a:t>dress </a:t>
            </a:r>
            <a:r>
              <a:rPr lang="en-US" sz="1400" dirty="0"/>
              <a:t>made of kilometers of cheap satin, long-pointed shoes and overdone curly </a:t>
            </a:r>
            <a:r>
              <a:rPr lang="en-US" sz="1400" dirty="0" smtClean="0"/>
              <a:t>hairstyles</a:t>
            </a:r>
            <a:endParaRPr lang="cs-CZ" sz="1400" dirty="0" smtClean="0"/>
          </a:p>
          <a:p>
            <a:r>
              <a:rPr lang="cs-CZ" sz="1400" dirty="0" smtClean="0"/>
              <a:t>-</a:t>
            </a:r>
            <a:r>
              <a:rPr lang="en-US" sz="1400" dirty="0"/>
              <a:t>stop caring for themselves as they get </a:t>
            </a:r>
            <a:r>
              <a:rPr lang="en-US" sz="1400" dirty="0" smtClean="0"/>
              <a:t>older</a:t>
            </a:r>
            <a:r>
              <a:rPr lang="cs-CZ" sz="1400" dirty="0" smtClean="0"/>
              <a:t> (</a:t>
            </a:r>
            <a:r>
              <a:rPr lang="cs-CZ" sz="1400" dirty="0" err="1"/>
              <a:t>loose</a:t>
            </a:r>
            <a:r>
              <a:rPr lang="cs-CZ" sz="1400" dirty="0"/>
              <a:t> </a:t>
            </a:r>
            <a:r>
              <a:rPr lang="cs-CZ" sz="1400" dirty="0" smtClean="0"/>
              <a:t>T-</a:t>
            </a:r>
            <a:r>
              <a:rPr lang="cs-CZ" sz="1400" dirty="0" err="1" smtClean="0"/>
              <a:t>shirts</a:t>
            </a:r>
            <a:r>
              <a:rPr lang="cs-CZ" sz="1400" dirty="0" smtClean="0"/>
              <a:t>, </a:t>
            </a:r>
            <a:r>
              <a:rPr lang="cs-CZ" sz="1400" dirty="0" err="1" smtClean="0"/>
              <a:t>outdoor</a:t>
            </a:r>
            <a:r>
              <a:rPr lang="cs-CZ" sz="1400" dirty="0" smtClean="0"/>
              <a:t> </a:t>
            </a:r>
            <a:r>
              <a:rPr lang="cs-CZ" sz="1400" dirty="0" err="1" smtClean="0"/>
              <a:t>jackets</a:t>
            </a:r>
            <a:r>
              <a:rPr lang="cs-CZ" sz="1400" dirty="0" smtClean="0"/>
              <a:t>)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Check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…</a:t>
            </a:r>
          </a:p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www.dose.com/style/18315/If-You-Think-You-ve-Seen-The-Worst-Fashion-Fails-Feast-Your-Eyes-On-These-16-Atrocities-ab911-0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Fashion</a:t>
            </a:r>
            <a:r>
              <a:rPr lang="cs-CZ" dirty="0" smtClean="0"/>
              <a:t> </a:t>
            </a:r>
            <a:r>
              <a:rPr lang="cs-CZ" dirty="0" err="1" smtClean="0"/>
              <a:t>fail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996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clothes</a:t>
            </a:r>
            <a:r>
              <a:rPr lang="cs-CZ" dirty="0" smtClean="0"/>
              <a:t> 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to </a:t>
            </a:r>
            <a:r>
              <a:rPr lang="cs-CZ" dirty="0" err="1" smtClean="0"/>
              <a:t>wear</a:t>
            </a:r>
            <a:r>
              <a:rPr lang="cs-CZ" dirty="0" smtClean="0"/>
              <a:t>?</a:t>
            </a:r>
          </a:p>
          <a:p>
            <a:r>
              <a:rPr lang="cs-CZ" dirty="0" smtClean="0"/>
              <a:t>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shopping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clothes</a:t>
            </a:r>
            <a:r>
              <a:rPr lang="cs-CZ" dirty="0" smtClean="0"/>
              <a:t>?</a:t>
            </a:r>
          </a:p>
          <a:p>
            <a:r>
              <a:rPr lang="cs-CZ" dirty="0" smtClean="0"/>
              <a:t>In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shops</a:t>
            </a:r>
            <a:r>
              <a:rPr lang="cs-CZ" dirty="0" smtClean="0"/>
              <a:t> </a:t>
            </a:r>
            <a:r>
              <a:rPr lang="cs-CZ" dirty="0" err="1" smtClean="0"/>
              <a:t>dou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buy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clothes</a:t>
            </a:r>
            <a:r>
              <a:rPr lang="cs-CZ" dirty="0" smtClean="0"/>
              <a:t> (</a:t>
            </a:r>
            <a:r>
              <a:rPr lang="cs-CZ" dirty="0" err="1" smtClean="0"/>
              <a:t>high</a:t>
            </a:r>
            <a:r>
              <a:rPr lang="cs-CZ" dirty="0" smtClean="0"/>
              <a:t> street </a:t>
            </a:r>
            <a:r>
              <a:rPr lang="cs-CZ" dirty="0" err="1" smtClean="0"/>
              <a:t>fashion</a:t>
            </a:r>
            <a:r>
              <a:rPr lang="cs-CZ" dirty="0" smtClean="0"/>
              <a:t>, </a:t>
            </a:r>
            <a:r>
              <a:rPr lang="cs-CZ" dirty="0" err="1" smtClean="0"/>
              <a:t>boutiques</a:t>
            </a:r>
            <a:r>
              <a:rPr lang="cs-CZ" dirty="0" smtClean="0"/>
              <a:t>, second hand, </a:t>
            </a:r>
            <a:r>
              <a:rPr lang="cs-CZ" dirty="0" err="1" smtClean="0"/>
              <a:t>fashion</a:t>
            </a:r>
            <a:r>
              <a:rPr lang="cs-CZ" dirty="0" smtClean="0"/>
              <a:t> </a:t>
            </a:r>
            <a:r>
              <a:rPr lang="cs-CZ" dirty="0" err="1" smtClean="0"/>
              <a:t>designers</a:t>
            </a:r>
            <a:r>
              <a:rPr lang="cs-CZ" dirty="0" smtClean="0"/>
              <a:t> </a:t>
            </a:r>
            <a:r>
              <a:rPr lang="cs-CZ" dirty="0" err="1" smtClean="0"/>
              <a:t>shops</a:t>
            </a:r>
            <a:r>
              <a:rPr lang="cs-CZ" dirty="0" smtClean="0"/>
              <a:t>, </a:t>
            </a:r>
            <a:r>
              <a:rPr lang="cs-CZ" dirty="0" err="1" smtClean="0"/>
              <a:t>Vietnamese</a:t>
            </a:r>
            <a:r>
              <a:rPr lang="cs-CZ" dirty="0" smtClean="0"/>
              <a:t> </a:t>
            </a:r>
            <a:r>
              <a:rPr lang="cs-CZ" dirty="0" err="1" smtClean="0"/>
              <a:t>shops</a:t>
            </a:r>
            <a:r>
              <a:rPr lang="cs-CZ" dirty="0" smtClean="0"/>
              <a:t>, </a:t>
            </a:r>
            <a:r>
              <a:rPr lang="cs-CZ" dirty="0" err="1" smtClean="0"/>
              <a:t>tailored</a:t>
            </a:r>
            <a:r>
              <a:rPr lang="cs-CZ" dirty="0" smtClean="0"/>
              <a:t> </a:t>
            </a:r>
            <a:r>
              <a:rPr lang="cs-CZ" dirty="0" err="1" smtClean="0"/>
              <a:t>clothes</a:t>
            </a:r>
            <a:r>
              <a:rPr lang="cs-CZ" dirty="0" smtClean="0"/>
              <a:t>, </a:t>
            </a:r>
            <a:r>
              <a:rPr lang="cs-CZ" dirty="0" err="1" smtClean="0"/>
              <a:t>making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cs-CZ" dirty="0" smtClean="0"/>
              <a:t> </a:t>
            </a:r>
            <a:r>
              <a:rPr lang="cs-CZ" dirty="0" err="1" smtClean="0"/>
              <a:t>yourselves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What</a:t>
            </a:r>
            <a:r>
              <a:rPr lang="cs-CZ" dirty="0" smtClean="0"/>
              <a:t> 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to </a:t>
            </a:r>
            <a:r>
              <a:rPr lang="cs-CZ" dirty="0" err="1" smtClean="0"/>
              <a:t>wear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home</a:t>
            </a:r>
            <a:r>
              <a:rPr lang="cs-CZ" dirty="0" smtClean="0"/>
              <a:t>,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garden </a:t>
            </a:r>
            <a:r>
              <a:rPr lang="cs-CZ" dirty="0" err="1" smtClean="0"/>
              <a:t>work</a:t>
            </a:r>
            <a:r>
              <a:rPr lang="cs-CZ" dirty="0" smtClean="0"/>
              <a:t>,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,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trips</a:t>
            </a:r>
            <a:r>
              <a:rPr lang="cs-CZ" dirty="0" smtClean="0"/>
              <a:t>, </a:t>
            </a:r>
            <a:r>
              <a:rPr lang="cs-CZ" dirty="0" err="1" smtClean="0"/>
              <a:t>concerts</a:t>
            </a:r>
            <a:r>
              <a:rPr lang="cs-CZ" dirty="0" smtClean="0"/>
              <a:t>, </a:t>
            </a:r>
            <a:r>
              <a:rPr lang="cs-CZ" dirty="0" err="1" smtClean="0"/>
              <a:t>discos</a:t>
            </a:r>
            <a:r>
              <a:rPr lang="cs-CZ" dirty="0" smtClean="0"/>
              <a:t>, to </a:t>
            </a:r>
            <a:r>
              <a:rPr lang="cs-CZ" dirty="0" err="1" smtClean="0"/>
              <a:t>bed</a:t>
            </a:r>
            <a:r>
              <a:rPr lang="cs-CZ" dirty="0" smtClean="0"/>
              <a:t>, on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holiday</a:t>
            </a:r>
            <a:r>
              <a:rPr lang="cs-CZ" dirty="0" smtClean="0"/>
              <a:t>?</a:t>
            </a:r>
          </a:p>
          <a:p>
            <a:r>
              <a:rPr lang="cs-CZ" dirty="0" smtClean="0"/>
              <a:t>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feel</a:t>
            </a:r>
            <a:r>
              <a:rPr lang="cs-CZ" dirty="0" smtClean="0"/>
              <a:t> </a:t>
            </a:r>
            <a:r>
              <a:rPr lang="cs-CZ" dirty="0" err="1" smtClean="0"/>
              <a:t>comfortable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figure</a:t>
            </a:r>
            <a:r>
              <a:rPr lang="cs-CZ" dirty="0" smtClean="0"/>
              <a:t> – </a:t>
            </a:r>
            <a:r>
              <a:rPr lang="cs-CZ" dirty="0" err="1" smtClean="0"/>
              <a:t>would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to </a:t>
            </a:r>
            <a:r>
              <a:rPr lang="cs-CZ" dirty="0" err="1" smtClean="0"/>
              <a:t>change</a:t>
            </a:r>
            <a:r>
              <a:rPr lang="cs-CZ" dirty="0" smtClean="0"/>
              <a:t> </a:t>
            </a:r>
            <a:r>
              <a:rPr lang="cs-CZ" dirty="0" err="1" smtClean="0"/>
              <a:t>anything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What</a:t>
            </a:r>
            <a:r>
              <a:rPr lang="cs-CZ" dirty="0" smtClean="0"/>
              <a:t> are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clothes</a:t>
            </a:r>
            <a:r>
              <a:rPr lang="cs-CZ" dirty="0" smtClean="0"/>
              <a:t> shopping </a:t>
            </a:r>
            <a:r>
              <a:rPr lang="cs-CZ" dirty="0" err="1" smtClean="0"/>
              <a:t>opportunities</a:t>
            </a:r>
            <a:r>
              <a:rPr lang="cs-CZ" dirty="0" smtClean="0"/>
              <a:t> in Hlinsko?</a:t>
            </a:r>
          </a:p>
          <a:p>
            <a:endParaRPr lang="cs-CZ" dirty="0"/>
          </a:p>
          <a:p>
            <a:r>
              <a:rPr lang="cs-CZ" u="sng" dirty="0" err="1" smtClean="0"/>
              <a:t>Roleplay</a:t>
            </a:r>
            <a:r>
              <a:rPr lang="cs-CZ" dirty="0" smtClean="0"/>
              <a:t> </a:t>
            </a:r>
            <a:r>
              <a:rPr lang="cs-CZ" dirty="0" smtClean="0"/>
              <a:t>– 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partner </a:t>
            </a:r>
            <a:r>
              <a:rPr lang="cs-CZ" dirty="0" err="1" smtClean="0"/>
              <a:t>decide</a:t>
            </a:r>
            <a:r>
              <a:rPr lang="cs-CZ" dirty="0" smtClean="0"/>
              <a:t>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clothes</a:t>
            </a:r>
            <a:r>
              <a:rPr lang="cs-CZ" dirty="0" smtClean="0"/>
              <a:t> </a:t>
            </a:r>
            <a:r>
              <a:rPr lang="cs-CZ" dirty="0" err="1" smtClean="0"/>
              <a:t>item</a:t>
            </a:r>
            <a:r>
              <a:rPr lang="cs-CZ" dirty="0" smtClean="0"/>
              <a:t> to </a:t>
            </a:r>
            <a:r>
              <a:rPr lang="cs-CZ" dirty="0" err="1" smtClean="0"/>
              <a:t>buy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friend</a:t>
            </a:r>
            <a:r>
              <a:rPr lang="cs-CZ" dirty="0" smtClean="0"/>
              <a:t>, her taste </a:t>
            </a:r>
            <a:r>
              <a:rPr lang="cs-CZ" dirty="0" err="1" smtClean="0"/>
              <a:t>considering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You</a:t>
            </a:r>
            <a:r>
              <a:rPr lang="cs-CZ" dirty="0" smtClean="0"/>
              <a:t> and </a:t>
            </a:r>
            <a:r>
              <a:rPr lang="cs-CZ" dirty="0" err="1" smtClean="0"/>
              <a:t>clothing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330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PREZENTACE  CLOTHES – DESCRIBING PICTURES</a:t>
            </a:r>
          </a:p>
          <a:p>
            <a:endParaRPr lang="cs-CZ" dirty="0"/>
          </a:p>
          <a:p>
            <a:r>
              <a:rPr lang="cs-CZ" dirty="0" err="1" smtClean="0"/>
              <a:t>Clothes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events</a:t>
            </a:r>
            <a:endParaRPr lang="cs-CZ" dirty="0" smtClean="0"/>
          </a:p>
          <a:p>
            <a:r>
              <a:rPr lang="cs-CZ" dirty="0" err="1" smtClean="0"/>
              <a:t>Materials</a:t>
            </a:r>
            <a:endParaRPr lang="cs-CZ" dirty="0" smtClean="0"/>
          </a:p>
          <a:p>
            <a:r>
              <a:rPr lang="cs-CZ" dirty="0" err="1" smtClean="0"/>
              <a:t>Patterns</a:t>
            </a:r>
            <a:endParaRPr lang="cs-CZ" dirty="0" smtClean="0"/>
          </a:p>
          <a:p>
            <a:r>
              <a:rPr lang="cs-CZ" dirty="0" err="1" smtClean="0"/>
              <a:t>Designs</a:t>
            </a:r>
            <a:endParaRPr lang="cs-CZ" dirty="0" smtClean="0"/>
          </a:p>
          <a:p>
            <a:r>
              <a:rPr lang="cs-CZ" dirty="0" err="1" smtClean="0"/>
              <a:t>Accessories</a:t>
            </a:r>
            <a:endParaRPr lang="cs-CZ" dirty="0" smtClean="0"/>
          </a:p>
          <a:p>
            <a:r>
              <a:rPr lang="cs-CZ" dirty="0" err="1" smtClean="0"/>
              <a:t>Parts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clothes</a:t>
            </a:r>
            <a:endParaRPr lang="cs-CZ" dirty="0" smtClean="0"/>
          </a:p>
          <a:p>
            <a:pPr algn="l"/>
            <a:r>
              <a:rPr lang="cs-CZ" dirty="0" err="1" smtClean="0"/>
              <a:t>Problems</a:t>
            </a:r>
            <a:r>
              <a:rPr lang="cs-CZ" dirty="0" smtClean="0"/>
              <a:t> </a:t>
            </a:r>
            <a:r>
              <a:rPr lang="cs-CZ" dirty="0" err="1" smtClean="0"/>
              <a:t>connected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fashion</a:t>
            </a:r>
            <a:r>
              <a:rPr lang="cs-CZ" dirty="0" smtClean="0"/>
              <a:t>:</a:t>
            </a:r>
          </a:p>
          <a:p>
            <a:pPr algn="l"/>
            <a:r>
              <a:rPr lang="cs-CZ" dirty="0" err="1" smtClean="0"/>
              <a:t>Eating</a:t>
            </a:r>
            <a:r>
              <a:rPr lang="cs-CZ" dirty="0" smtClean="0"/>
              <a:t> </a:t>
            </a:r>
            <a:r>
              <a:rPr lang="cs-CZ" dirty="0" err="1" smtClean="0"/>
              <a:t>disorders</a:t>
            </a:r>
            <a:r>
              <a:rPr lang="cs-CZ" dirty="0" smtClean="0"/>
              <a:t>, </a:t>
            </a:r>
            <a:r>
              <a:rPr lang="cs-CZ" dirty="0" err="1" smtClean="0"/>
              <a:t>brand</a:t>
            </a:r>
            <a:r>
              <a:rPr lang="cs-CZ" dirty="0" smtClean="0"/>
              <a:t> </a:t>
            </a:r>
            <a:r>
              <a:rPr lang="cs-CZ" dirty="0" err="1" smtClean="0"/>
              <a:t>bully</a:t>
            </a:r>
            <a:r>
              <a:rPr lang="cs-CZ" dirty="0"/>
              <a:t>, </a:t>
            </a:r>
            <a:r>
              <a:rPr lang="cs-CZ" dirty="0" err="1" smtClean="0"/>
              <a:t>uniforms</a:t>
            </a:r>
            <a:r>
              <a:rPr lang="cs-CZ" dirty="0" smtClean="0"/>
              <a:t>, </a:t>
            </a:r>
            <a:r>
              <a:rPr lang="cs-CZ" dirty="0" err="1" smtClean="0"/>
              <a:t>consumerism</a:t>
            </a:r>
            <a:r>
              <a:rPr lang="cs-CZ" dirty="0" smtClean="0"/>
              <a:t> – </a:t>
            </a:r>
            <a:r>
              <a:rPr lang="cs-CZ" dirty="0" err="1" smtClean="0"/>
              <a:t>wasting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energy</a:t>
            </a:r>
            <a:r>
              <a:rPr lang="cs-CZ" dirty="0" smtClean="0"/>
              <a:t> and </a:t>
            </a:r>
            <a:r>
              <a:rPr lang="cs-CZ" dirty="0" err="1" smtClean="0"/>
              <a:t>materials</a:t>
            </a:r>
            <a:r>
              <a:rPr lang="cs-CZ" dirty="0" smtClean="0"/>
              <a:t>, </a:t>
            </a:r>
            <a:r>
              <a:rPr lang="cs-CZ" dirty="0" err="1" smtClean="0"/>
              <a:t>fashion</a:t>
            </a:r>
            <a:r>
              <a:rPr lang="cs-CZ" dirty="0" smtClean="0"/>
              <a:t> </a:t>
            </a:r>
            <a:r>
              <a:rPr lang="cs-CZ" dirty="0" err="1" smtClean="0"/>
              <a:t>idols</a:t>
            </a:r>
            <a:endParaRPr lang="cs-CZ" dirty="0"/>
          </a:p>
          <a:p>
            <a:pPr algn="l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Vocabulary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829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err="1" smtClean="0"/>
              <a:t>Men</a:t>
            </a:r>
            <a:r>
              <a:rPr lang="cs-CZ" dirty="0" smtClean="0"/>
              <a:t> and </a:t>
            </a:r>
            <a:r>
              <a:rPr lang="cs-CZ" dirty="0" err="1" smtClean="0"/>
              <a:t>women</a:t>
            </a:r>
            <a:endParaRPr lang="cs-CZ" dirty="0" smtClean="0"/>
          </a:p>
          <a:p>
            <a:r>
              <a:rPr lang="cs-CZ" dirty="0" err="1" smtClean="0"/>
              <a:t>Old</a:t>
            </a:r>
            <a:r>
              <a:rPr lang="cs-CZ" dirty="0" smtClean="0"/>
              <a:t> and </a:t>
            </a:r>
            <a:r>
              <a:rPr lang="cs-CZ" dirty="0" err="1" smtClean="0"/>
              <a:t>young</a:t>
            </a:r>
            <a:endParaRPr lang="cs-CZ" dirty="0" smtClean="0"/>
          </a:p>
          <a:p>
            <a:r>
              <a:rPr lang="cs-CZ" dirty="0" smtClean="0"/>
              <a:t>Country </a:t>
            </a:r>
            <a:r>
              <a:rPr lang="cs-CZ" dirty="0" err="1" smtClean="0"/>
              <a:t>people</a:t>
            </a:r>
            <a:r>
              <a:rPr lang="cs-CZ" dirty="0" smtClean="0"/>
              <a:t> x city </a:t>
            </a:r>
            <a:r>
              <a:rPr lang="cs-CZ" dirty="0" err="1" smtClean="0"/>
              <a:t>people</a:t>
            </a:r>
            <a:endParaRPr lang="cs-CZ" dirty="0" smtClean="0"/>
          </a:p>
          <a:p>
            <a:r>
              <a:rPr lang="cs-CZ" dirty="0" err="1" smtClean="0"/>
              <a:t>Manual</a:t>
            </a:r>
            <a:r>
              <a:rPr lang="cs-CZ" dirty="0" smtClean="0"/>
              <a:t> </a:t>
            </a:r>
            <a:r>
              <a:rPr lang="cs-CZ" dirty="0" err="1" smtClean="0"/>
              <a:t>workers</a:t>
            </a:r>
            <a:r>
              <a:rPr lang="cs-CZ" dirty="0" smtClean="0"/>
              <a:t> x </a:t>
            </a:r>
            <a:r>
              <a:rPr lang="cs-CZ" dirty="0" err="1" smtClean="0"/>
              <a:t>office</a:t>
            </a:r>
            <a:r>
              <a:rPr lang="cs-CZ" dirty="0" smtClean="0"/>
              <a:t> </a:t>
            </a:r>
            <a:r>
              <a:rPr lang="cs-CZ" dirty="0" err="1" smtClean="0"/>
              <a:t>workers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Clothing</a:t>
            </a:r>
            <a:r>
              <a:rPr lang="cs-CZ" dirty="0" smtClean="0"/>
              <a:t> in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groups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2095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2487910" cy="228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44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60</TotalTime>
  <Words>339</Words>
  <Application>Microsoft Office PowerPoint</Application>
  <PresentationFormat>Předvádění na obrazovce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BlackTie</vt:lpstr>
      <vt:lpstr>FASHION</vt:lpstr>
      <vt:lpstr>What is Fashion</vt:lpstr>
      <vt:lpstr>Trends in fashion</vt:lpstr>
      <vt:lpstr>There is something ridiculous about fashion</vt:lpstr>
      <vt:lpstr>FASHION SHOWS, models</vt:lpstr>
      <vt:lpstr>Fashion fail</vt:lpstr>
      <vt:lpstr>You and clothing</vt:lpstr>
      <vt:lpstr>Vocabulary </vt:lpstr>
      <vt:lpstr>Clothing in different groups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FASHION</dc:title>
  <dc:creator>leszklad</dc:creator>
  <cp:lastModifiedBy>leszklad</cp:lastModifiedBy>
  <cp:revision>9</cp:revision>
  <dcterms:created xsi:type="dcterms:W3CDTF">2013-10-08T08:39:43Z</dcterms:created>
  <dcterms:modified xsi:type="dcterms:W3CDTF">2017-09-12T11:03:51Z</dcterms:modified>
</cp:coreProperties>
</file>